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9"/>
            <a:ext cx="6429420" cy="2071701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ДЕНЬ НЕЗАЛЕЖНОСТІ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sz="6000" dirty="0" smtClean="0">
                <a:solidFill>
                  <a:srgbClr val="00B0F0"/>
                </a:solidFill>
              </a:rPr>
              <a:t>УКРАЇНИ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4" name="Picture 12" descr="C:\Users\Ира7\Desktop\24 08 2022\vij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835824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загрузки\shopping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1071594"/>
            <a:ext cx="10429948" cy="112918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500042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Вітаємо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зі</a:t>
            </a:r>
            <a:r>
              <a:rPr lang="ru-RU" sz="2800" b="1" dirty="0" smtClean="0">
                <a:solidFill>
                  <a:srgbClr val="FFFF00"/>
                </a:solidFill>
              </a:rPr>
              <a:t> святом -Днем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Незалежності</a:t>
            </a:r>
            <a:r>
              <a:rPr lang="ru-RU" sz="2800" b="1" dirty="0" smtClean="0">
                <a:solidFill>
                  <a:srgbClr val="FFFF00"/>
                </a:solidFill>
              </a:rPr>
              <a:t> !</a:t>
            </a: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Щорічно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нашій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країні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відзначається</a:t>
            </a:r>
            <a:r>
              <a:rPr lang="ru-RU" sz="2800" b="1" dirty="0" smtClean="0">
                <a:solidFill>
                  <a:srgbClr val="FFFF00"/>
                </a:solidFill>
              </a:rPr>
              <a:t> головне свято - День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Незалежності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України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Дата </a:t>
            </a:r>
            <a:r>
              <a:rPr lang="ru-RU" sz="28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незмінна</a:t>
            </a:r>
            <a:r>
              <a:rPr lang="ru-RU" sz="2800" b="1" dirty="0" smtClean="0">
                <a:solidFill>
                  <a:srgbClr val="FFFF00"/>
                </a:solidFill>
              </a:rPr>
              <a:t> - 24 </a:t>
            </a:r>
            <a:r>
              <a:rPr lang="ru-RU" sz="2800" b="1" dirty="0" err="1" smtClean="0">
                <a:solidFill>
                  <a:srgbClr val="FFFF00"/>
                </a:solidFill>
              </a:rPr>
              <a:t>серпня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У </a:t>
            </a:r>
            <a:r>
              <a:rPr lang="ru-RU" sz="2800" b="1" dirty="0" err="1" smtClean="0">
                <a:solidFill>
                  <a:srgbClr val="FFFF00"/>
                </a:solidFill>
              </a:rPr>
              <a:t>минулому</a:t>
            </a:r>
            <a:r>
              <a:rPr lang="ru-RU" sz="2800" b="1" dirty="0" smtClean="0">
                <a:solidFill>
                  <a:srgbClr val="FFFF00"/>
                </a:solidFill>
              </a:rPr>
              <a:t>, 2021 - </a:t>
            </a:r>
            <a:r>
              <a:rPr lang="ru-RU" sz="2800" b="1" dirty="0" err="1" smtClean="0">
                <a:solidFill>
                  <a:srgbClr val="FFFF00"/>
                </a:solidFill>
              </a:rPr>
              <a:t>му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році</a:t>
            </a:r>
            <a:r>
              <a:rPr lang="ru-RU" sz="2800" b="1" dirty="0" smtClean="0">
                <a:solidFill>
                  <a:srgbClr val="FFFF00"/>
                </a:solidFill>
              </a:rPr>
              <a:t>, наша </a:t>
            </a:r>
            <a:r>
              <a:rPr lang="ru-RU" sz="2800" b="1" dirty="0" err="1" smtClean="0">
                <a:solidFill>
                  <a:srgbClr val="FFFF00"/>
                </a:solidFill>
              </a:rPr>
              <a:t>країна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відзначала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ювілей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своєї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незалежності</a:t>
            </a:r>
            <a:r>
              <a:rPr lang="ru-RU" sz="2800" b="1" dirty="0" smtClean="0">
                <a:solidFill>
                  <a:srgbClr val="FFFF00"/>
                </a:solidFill>
              </a:rPr>
              <a:t> - 30 </a:t>
            </a:r>
            <a:r>
              <a:rPr lang="ru-RU" sz="2800" b="1" dirty="0" err="1" smtClean="0">
                <a:solidFill>
                  <a:srgbClr val="FFFF00"/>
                </a:solidFill>
              </a:rPr>
              <a:t>років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Цього</a:t>
            </a:r>
            <a:r>
              <a:rPr lang="ru-RU" sz="2800" b="1" dirty="0" smtClean="0">
                <a:solidFill>
                  <a:srgbClr val="FFFF00"/>
                </a:solidFill>
              </a:rPr>
              <a:t> року ми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відзначаємо</a:t>
            </a:r>
            <a:r>
              <a:rPr lang="ru-RU" sz="2800" b="1" dirty="0" smtClean="0">
                <a:solidFill>
                  <a:srgbClr val="FFFF00"/>
                </a:solidFill>
              </a:rPr>
              <a:t> 31 </a:t>
            </a:r>
            <a:r>
              <a:rPr lang="ru-RU" sz="2800" b="1" dirty="0" err="1" smtClean="0">
                <a:solidFill>
                  <a:srgbClr val="FFFF00"/>
                </a:solidFill>
              </a:rPr>
              <a:t>рік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того моменту, як </a:t>
            </a:r>
            <a:r>
              <a:rPr lang="ru-RU" sz="2800" b="1" dirty="0" err="1" smtClean="0">
                <a:solidFill>
                  <a:srgbClr val="FFFF00"/>
                </a:solidFill>
              </a:rPr>
              <a:t>Україна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зняла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себе </a:t>
            </a:r>
            <a:r>
              <a:rPr lang="ru-RU" sz="2800" b="1" dirty="0" err="1" smtClean="0">
                <a:solidFill>
                  <a:srgbClr val="FFFF00"/>
                </a:solidFill>
              </a:rPr>
              <a:t>кайдани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залежності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</a:t>
            </a:r>
            <a:r>
              <a:rPr lang="ru-RU" sz="2800" b="1" dirty="0" smtClean="0">
                <a:solidFill>
                  <a:srgbClr val="FFFF00"/>
                </a:solidFill>
              </a:rPr>
              <a:t> Союзу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стала </a:t>
            </a:r>
            <a:r>
              <a:rPr lang="ru-RU" sz="2800" b="1" dirty="0" err="1" smtClean="0">
                <a:solidFill>
                  <a:srgbClr val="FFFF00"/>
                </a:solidFill>
              </a:rPr>
              <a:t>вільною</a:t>
            </a:r>
            <a:r>
              <a:rPr lang="ru-RU" sz="2800" b="1" dirty="0" smtClean="0">
                <a:solidFill>
                  <a:srgbClr val="FFFF00"/>
                </a:solidFill>
              </a:rPr>
              <a:t> державою.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День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Незалежності</a:t>
            </a:r>
            <a:r>
              <a:rPr lang="ru-RU" sz="2800" b="1" dirty="0" smtClean="0">
                <a:solidFill>
                  <a:srgbClr val="FFFF00"/>
                </a:solidFill>
              </a:rPr>
              <a:t> -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велика </a:t>
            </a:r>
            <a:r>
              <a:rPr lang="ru-RU" sz="2800" b="1" dirty="0" err="1" smtClean="0">
                <a:solidFill>
                  <a:srgbClr val="FFFF00"/>
                </a:solidFill>
              </a:rPr>
              <a:t>історія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нашого</a:t>
            </a:r>
            <a:r>
              <a:rPr lang="ru-RU" sz="2800" b="1" dirty="0" smtClean="0">
                <a:solidFill>
                  <a:srgbClr val="FFFF00"/>
                </a:solidFill>
              </a:rPr>
              <a:t> великого народу, </a:t>
            </a:r>
            <a:r>
              <a:rPr lang="ru-RU" sz="2800" b="1" dirty="0" err="1" smtClean="0">
                <a:solidFill>
                  <a:srgbClr val="FFFF00"/>
                </a:solidFill>
              </a:rPr>
              <a:t>історія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незламності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нашої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держави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історія</a:t>
            </a:r>
            <a:r>
              <a:rPr lang="ru-RU" sz="2800" b="1" dirty="0" smtClean="0">
                <a:solidFill>
                  <a:srgbClr val="FFFF00"/>
                </a:solidFill>
              </a:rPr>
              <a:t> не одного дня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не одного року, </a:t>
            </a:r>
            <a:r>
              <a:rPr lang="ru-RU" sz="2800" b="1" dirty="0" err="1" smtClean="0">
                <a:solidFill>
                  <a:srgbClr val="FFFF00"/>
                </a:solidFill>
              </a:rPr>
              <a:t>бо</a:t>
            </a:r>
            <a:r>
              <a:rPr lang="ru-RU" sz="2800" b="1" dirty="0" smtClean="0">
                <a:solidFill>
                  <a:srgbClr val="FFFF00"/>
                </a:solidFill>
              </a:rPr>
              <a:t> вона -</a:t>
            </a:r>
            <a:r>
              <a:rPr lang="ru-RU" sz="2800" b="1" dirty="0" err="1" smtClean="0">
                <a:solidFill>
                  <a:srgbClr val="FFFF00"/>
                </a:solidFill>
              </a:rPr>
              <a:t>тисячолітня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Згадаємо</a:t>
            </a:r>
            <a:r>
              <a:rPr lang="ru-RU" sz="2800" b="1" dirty="0" smtClean="0">
                <a:solidFill>
                  <a:srgbClr val="FFFF00"/>
                </a:solidFill>
              </a:rPr>
              <a:t> нашу </a:t>
            </a:r>
            <a:r>
              <a:rPr lang="ru-RU" sz="2800" b="1" dirty="0" err="1" smtClean="0">
                <a:solidFill>
                  <a:srgbClr val="FFFF00"/>
                </a:solidFill>
              </a:rPr>
              <a:t>історію</a:t>
            </a:r>
            <a:r>
              <a:rPr lang="ru-RU" sz="2800" b="1" dirty="0" smtClean="0">
                <a:solidFill>
                  <a:srgbClr val="FFFF00"/>
                </a:solidFill>
              </a:rPr>
              <a:t>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Ира7\Desktop\24 08 2022\screenshot_62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3286117" cy="2223688"/>
          </a:xfrm>
          <a:prstGeom prst="rect">
            <a:avLst/>
          </a:prstGeom>
          <a:noFill/>
        </p:spPr>
      </p:pic>
      <p:pic>
        <p:nvPicPr>
          <p:cNvPr id="1041" name="Picture 17" descr="C:\Users\Ира7\Desktop\24 08 2022\1451373114_voy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075033" cy="1733550"/>
          </a:xfrm>
          <a:prstGeom prst="rect">
            <a:avLst/>
          </a:prstGeom>
          <a:noFill/>
        </p:spPr>
      </p:pic>
      <p:pic>
        <p:nvPicPr>
          <p:cNvPr id="1039" name="Picture 15" descr="C:\Users\Ира7\Desktop\24 08 2022\1V6A5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60486"/>
            <a:ext cx="1928826" cy="2255283"/>
          </a:xfrm>
          <a:prstGeom prst="rect">
            <a:avLst/>
          </a:prstGeom>
          <a:noFill/>
        </p:spPr>
      </p:pic>
      <p:pic>
        <p:nvPicPr>
          <p:cNvPr id="1038" name="Picture 14" descr="C:\Users\Ира7\Desktop\24 08 2022\140px-Логотип_пласту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1333500" cy="1314450"/>
          </a:xfrm>
          <a:prstGeom prst="rect">
            <a:avLst/>
          </a:prstGeom>
          <a:noFill/>
        </p:spPr>
      </p:pic>
      <p:pic>
        <p:nvPicPr>
          <p:cNvPr id="1026" name="Picture 2" descr="C:\Users\Ира7\Desktop\24 08 2022\_96413893_19074664_10155411037274265_891434750_o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143248"/>
            <a:ext cx="3048022" cy="1714512"/>
          </a:xfrm>
          <a:prstGeom prst="rect">
            <a:avLst/>
          </a:prstGeom>
          <a:noFill/>
        </p:spPr>
      </p:pic>
      <p:pic>
        <p:nvPicPr>
          <p:cNvPr id="1027" name="Picture 3" descr="C:\Users\Ира7\Desktop\24 08 2022\1_600калнишкви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57166"/>
            <a:ext cx="1951038" cy="2286000"/>
          </a:xfrm>
          <a:prstGeom prst="rect">
            <a:avLst/>
          </a:prstGeom>
          <a:noFill/>
        </p:spPr>
      </p:pic>
      <p:pic>
        <p:nvPicPr>
          <p:cNvPr id="1028" name="Picture 4" descr="C:\Users\Ира7\Desktop\24 08 2022\indexсірк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2643182"/>
            <a:ext cx="1285884" cy="1643074"/>
          </a:xfrm>
          <a:prstGeom prst="rect">
            <a:avLst/>
          </a:prstGeom>
          <a:noFill/>
        </p:spPr>
      </p:pic>
      <p:pic>
        <p:nvPicPr>
          <p:cNvPr id="1029" name="Picture 5" descr="C:\Users\Ира7\Desktop\24 08 2022\Leonid_Kravchuk_2013-06-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1214422"/>
            <a:ext cx="1726598" cy="2286016"/>
          </a:xfrm>
          <a:prstGeom prst="rect">
            <a:avLst/>
          </a:prstGeom>
          <a:noFill/>
        </p:spPr>
      </p:pic>
      <p:pic>
        <p:nvPicPr>
          <p:cNvPr id="1030" name="Picture 6" descr="C:\Users\Ира7\Desktop\24 08 2022\wv_Picture_file_path_65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3857652"/>
            <a:ext cx="2000232" cy="3000348"/>
          </a:xfrm>
          <a:prstGeom prst="rect">
            <a:avLst/>
          </a:prstGeom>
          <a:noFill/>
        </p:spPr>
      </p:pic>
      <p:pic>
        <p:nvPicPr>
          <p:cNvPr id="1032" name="Picture 8" descr="C:\Users\Ира7\Desktop\24 08 2022\images 11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3500438"/>
            <a:ext cx="2695575" cy="1695450"/>
          </a:xfrm>
          <a:prstGeom prst="rect">
            <a:avLst/>
          </a:prstGeom>
          <a:noFill/>
        </p:spPr>
      </p:pic>
      <p:pic>
        <p:nvPicPr>
          <p:cNvPr id="1034" name="Picture 10" descr="C:\Users\Ира7\Desktop\24 08 2022\images 1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538" y="5008563"/>
            <a:ext cx="2705100" cy="1695450"/>
          </a:xfrm>
          <a:prstGeom prst="rect">
            <a:avLst/>
          </a:prstGeom>
          <a:noFill/>
        </p:spPr>
      </p:pic>
      <p:pic>
        <p:nvPicPr>
          <p:cNvPr id="1031" name="Picture 7" descr="C:\Users\Ира7\Desktop\24 08 2022\indexсагайдачний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5024441"/>
            <a:ext cx="1368117" cy="1833559"/>
          </a:xfrm>
          <a:prstGeom prst="rect">
            <a:avLst/>
          </a:prstGeom>
          <a:noFill/>
        </p:spPr>
      </p:pic>
      <p:pic>
        <p:nvPicPr>
          <p:cNvPr id="1033" name="Picture 9" descr="C:\Users\Ира7\Desktop\24 08 2022\images чорновіл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87859" y="4786322"/>
            <a:ext cx="1631674" cy="1428760"/>
          </a:xfrm>
          <a:prstGeom prst="rect">
            <a:avLst/>
          </a:prstGeom>
          <a:noFill/>
        </p:spPr>
      </p:pic>
      <p:pic>
        <p:nvPicPr>
          <p:cNvPr id="1037" name="Picture 13" descr="C:\Users\Ира7\Desktop\24 08 2022\199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00825" y="357166"/>
            <a:ext cx="2543175" cy="1800225"/>
          </a:xfrm>
          <a:prstGeom prst="rect">
            <a:avLst/>
          </a:prstGeom>
          <a:noFill/>
        </p:spPr>
      </p:pic>
      <p:pic>
        <p:nvPicPr>
          <p:cNvPr id="1036" name="Picture 12" descr="C:\Users\Ира7\Desktop\24 08 2022\270px-Shevchenko_National_Prize_award_ceremony_2016_Levko_Lukyanenko_cropped_(cropped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0905" y="1571612"/>
            <a:ext cx="1983095" cy="2203440"/>
          </a:xfrm>
          <a:prstGeom prst="rect">
            <a:avLst/>
          </a:prstGeom>
          <a:noFill/>
        </p:spPr>
      </p:pic>
      <p:pic>
        <p:nvPicPr>
          <p:cNvPr id="1040" name="Picture 16" descr="C:\Users\Ира7\Desktop\24 08 2022\50ae374183f20.jpe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86380" y="5000636"/>
            <a:ext cx="2158023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а7\Desktop\24 08 2022\image_10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14546" cy="1660910"/>
          </a:xfrm>
          <a:prstGeom prst="rect">
            <a:avLst/>
          </a:prstGeom>
          <a:noFill/>
        </p:spPr>
      </p:pic>
      <p:pic>
        <p:nvPicPr>
          <p:cNvPr id="2066" name="Picture 18" descr="C:\Users\Ира7\Desktop\24 08 2022\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784" y="4286256"/>
            <a:ext cx="4898560" cy="2571744"/>
          </a:xfrm>
          <a:prstGeom prst="rect">
            <a:avLst/>
          </a:prstGeom>
          <a:noFill/>
        </p:spPr>
      </p:pic>
      <p:pic>
        <p:nvPicPr>
          <p:cNvPr id="2057" name="Picture 9" descr="C:\Users\Ира7\Desktop\24 08 2022\42768600_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8674" y="1785926"/>
            <a:ext cx="2665326" cy="1500198"/>
          </a:xfrm>
          <a:prstGeom prst="rect">
            <a:avLst/>
          </a:prstGeom>
          <a:noFill/>
        </p:spPr>
      </p:pic>
      <p:pic>
        <p:nvPicPr>
          <p:cNvPr id="2058" name="Picture 10" descr="C:\Users\Ира7\Desktop\24 08 2022\dengidnost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3354541" cy="2239968"/>
          </a:xfrm>
          <a:prstGeom prst="rect">
            <a:avLst/>
          </a:prstGeom>
          <a:noFill/>
        </p:spPr>
      </p:pic>
      <p:pic>
        <p:nvPicPr>
          <p:cNvPr id="2056" name="Picture 8" descr="C:\Users\Ира7\Desktop\24 08 2022\879039-ato-zakinchilosya-pochalasya-operatsiya-obednanih-sil-scho-tse-tak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14488"/>
            <a:ext cx="2232033" cy="1493615"/>
          </a:xfrm>
          <a:prstGeom prst="rect">
            <a:avLst/>
          </a:prstGeom>
          <a:noFill/>
        </p:spPr>
      </p:pic>
      <p:pic>
        <p:nvPicPr>
          <p:cNvPr id="2050" name="Picture 2" descr="C:\Users\Ира7\Desktop\24 08 2022\panorama_result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5" y="2143116"/>
            <a:ext cx="7000924" cy="2214578"/>
          </a:xfrm>
          <a:prstGeom prst="rect">
            <a:avLst/>
          </a:prstGeom>
          <a:noFill/>
        </p:spPr>
      </p:pic>
      <p:pic>
        <p:nvPicPr>
          <p:cNvPr id="2052" name="Picture 4" descr="C:\Users\Ира7\Desktop\24 08 2022\images1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6025" y="0"/>
            <a:ext cx="2847975" cy="1600201"/>
          </a:xfrm>
          <a:prstGeom prst="rect">
            <a:avLst/>
          </a:prstGeom>
          <a:noFill/>
        </p:spPr>
      </p:pic>
      <p:pic>
        <p:nvPicPr>
          <p:cNvPr id="2053" name="Picture 5" descr="C:\Users\Ира7\Desktop\24 08 2022\ca56e06-tak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3531" y="4592648"/>
            <a:ext cx="3020469" cy="2265352"/>
          </a:xfrm>
          <a:prstGeom prst="rect">
            <a:avLst/>
          </a:prstGeom>
          <a:noFill/>
        </p:spPr>
      </p:pic>
      <p:pic>
        <p:nvPicPr>
          <p:cNvPr id="2054" name="Picture 6" descr="C:\Users\Ира7\Desktop\24 08 2022\im578x383-leninopad_memory_gov_u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929066"/>
            <a:ext cx="1643042" cy="1088728"/>
          </a:xfrm>
          <a:prstGeom prst="rect">
            <a:avLst/>
          </a:prstGeom>
          <a:noFill/>
        </p:spPr>
      </p:pic>
      <p:pic>
        <p:nvPicPr>
          <p:cNvPr id="2055" name="Picture 7" descr="C:\Users\Ира7\Desktop\24 08 2022\2542653-viyna-pochalasya-8-rokiv-tomu-prigaduemo-yak-tse-vidbuvalosya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285728"/>
            <a:ext cx="2239924" cy="2000240"/>
          </a:xfrm>
          <a:prstGeom prst="rect">
            <a:avLst/>
          </a:prstGeom>
          <a:noFill/>
        </p:spPr>
      </p:pic>
      <p:pic>
        <p:nvPicPr>
          <p:cNvPr id="2065" name="Picture 17" descr="C:\Users\Ира7\Desktop\24 08 2022\0002_resul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4024504"/>
            <a:ext cx="2428892" cy="1617680"/>
          </a:xfrm>
          <a:prstGeom prst="rect">
            <a:avLst/>
          </a:prstGeom>
          <a:noFill/>
        </p:spPr>
      </p:pic>
      <p:pic>
        <p:nvPicPr>
          <p:cNvPr id="2064" name="Picture 16" descr="C:\Users\Ира7\Desktop\24 08 2022\upa_result_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4977967"/>
            <a:ext cx="2143108" cy="1607331"/>
          </a:xfrm>
          <a:prstGeom prst="rect">
            <a:avLst/>
          </a:prstGeom>
          <a:noFill/>
        </p:spPr>
      </p:pic>
      <p:pic>
        <p:nvPicPr>
          <p:cNvPr id="2059" name="Picture 11" descr="C:\Users\Ира7\Desktop\24 08 2022\495b020-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57562"/>
            <a:ext cx="200293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105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ДЕНЬ НЕЗАЛЕЖНОСТІ УКРАЇНИ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Ира7</dc:creator>
  <cp:lastModifiedBy>Ира7</cp:lastModifiedBy>
  <cp:revision>9</cp:revision>
  <dcterms:created xsi:type="dcterms:W3CDTF">2022-08-19T15:57:21Z</dcterms:created>
  <dcterms:modified xsi:type="dcterms:W3CDTF">2022-08-19T17:06:40Z</dcterms:modified>
</cp:coreProperties>
</file>